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19"/>
  </p:notesMasterIdLst>
  <p:sldIdLst>
    <p:sldId id="5068" r:id="rId5"/>
    <p:sldId id="5086" r:id="rId6"/>
    <p:sldId id="5082" r:id="rId7"/>
    <p:sldId id="5088" r:id="rId8"/>
    <p:sldId id="5089" r:id="rId9"/>
    <p:sldId id="5085" r:id="rId10"/>
    <p:sldId id="5083" r:id="rId11"/>
    <p:sldId id="5084" r:id="rId12"/>
    <p:sldId id="5087" r:id="rId13"/>
    <p:sldId id="5069" r:id="rId14"/>
    <p:sldId id="5070" r:id="rId15"/>
    <p:sldId id="5071" r:id="rId16"/>
    <p:sldId id="5073" r:id="rId17"/>
    <p:sldId id="5074" r:id="rId18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67" d="100"/>
          <a:sy n="67" d="100"/>
        </p:scale>
        <p:origin x="848" y="4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5/3/2023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73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9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99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04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47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6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6.tiff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Session10</a:t>
            </a:r>
          </a:p>
          <a:p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Data Quality and Search</a:t>
            </a:r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d-ID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32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Neeraj </a:t>
            </a: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gupta</a:t>
            </a:r>
            <a:endParaRPr lang="en-US" sz="2925" spc="-122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Quality and Search</a:t>
            </a:r>
            <a:endParaRPr lang="en-US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11B2B-F572-2020-0C6B-1BCE89E8E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5" t="33617" r="65385" b="47659"/>
          <a:stretch/>
        </p:blipFill>
        <p:spPr>
          <a:xfrm>
            <a:off x="377471" y="1371600"/>
            <a:ext cx="9048750" cy="28956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55EA895A-7385-E755-DB2C-3FF882EB52BD}"/>
              </a:ext>
            </a:extLst>
          </p:cNvPr>
          <p:cNvSpPr txBox="1">
            <a:spLocks/>
          </p:cNvSpPr>
          <p:nvPr/>
        </p:nvSpPr>
        <p:spPr>
          <a:xfrm>
            <a:off x="802270" y="766281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Define Search Applications 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117753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Quality and Search</a:t>
            </a:r>
            <a:endParaRPr lang="en-US" altLang="en-US" b="1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78AC39F-F356-42A3-CD90-35BBAF1040CF}"/>
              </a:ext>
            </a:extLst>
          </p:cNvPr>
          <p:cNvSpPr txBox="1">
            <a:spLocks/>
          </p:cNvSpPr>
          <p:nvPr/>
        </p:nvSpPr>
        <p:spPr>
          <a:xfrm>
            <a:off x="802270" y="766281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>
                <a:latin typeface="Arial"/>
                <a:cs typeface="Arial"/>
              </a:rPr>
              <a:t>Fuzzy search for BAS </a:t>
            </a:r>
            <a:endParaRPr lang="en-US" sz="19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C09AF-9C5A-3C39-8056-925AB6A3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243463"/>
            <a:ext cx="4905014" cy="53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0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Quality and Search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b="1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3027483-7443-0672-65AC-80489BA01BF1}"/>
              </a:ext>
            </a:extLst>
          </p:cNvPr>
          <p:cNvSpPr txBox="1">
            <a:spLocks/>
          </p:cNvSpPr>
          <p:nvPr/>
        </p:nvSpPr>
        <p:spPr>
          <a:xfrm>
            <a:off x="393056" y="732311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Customer incidents </a:t>
            </a:r>
            <a:endParaRPr lang="en-US" sz="19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83814-A463-F07B-CA07-0CD9E908DF43}"/>
              </a:ext>
            </a:extLst>
          </p:cNvPr>
          <p:cNvSpPr txBox="1"/>
          <p:nvPr/>
        </p:nvSpPr>
        <p:spPr>
          <a:xfrm>
            <a:off x="533400" y="1295400"/>
            <a:ext cx="49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Components for Incidents 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7748B-80B2-C8F4-3A30-5C919C116125}"/>
              </a:ext>
            </a:extLst>
          </p:cNvPr>
          <p:cNvSpPr txBox="1"/>
          <p:nvPr/>
        </p:nvSpPr>
        <p:spPr>
          <a:xfrm>
            <a:off x="762000" y="1752600"/>
            <a:ext cx="4957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BC-EIM-ESH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CA-MDG-APP-MM / Data Model 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BADE6-EA1B-8ED4-6CC4-354A00C4AF1C}"/>
              </a:ext>
            </a:extLst>
          </p:cNvPr>
          <p:cNvSpPr txBox="1"/>
          <p:nvPr/>
        </p:nvSpPr>
        <p:spPr>
          <a:xfrm>
            <a:off x="533400" y="2730932"/>
            <a:ext cx="49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>
                <a:solidFill>
                  <a:srgbClr val="000000"/>
                </a:solidFill>
              </a:rPr>
              <a:t>Transaction Codes for ES 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F7890-2F1D-3426-9AE3-F5723A5C5644}"/>
              </a:ext>
            </a:extLst>
          </p:cNvPr>
          <p:cNvSpPr txBox="1"/>
          <p:nvPr/>
        </p:nvSpPr>
        <p:spPr>
          <a:xfrm>
            <a:off x="729928" y="3289301"/>
            <a:ext cx="7162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ESH_ADM_SERVER_GROUP Set Server Group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ESH_ADM_TREX_DEST Set TREX Destination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ESH_COCKPIT Connector Administration Cockpit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ESH_MODELER Search &amp; Analytics Modeler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ESH_SEARCH Enterprise Search UI (only ERP)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ESH_TEST_SEARCH Test Search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14AC9-39F8-02C0-1620-7E57882D60E6}"/>
              </a:ext>
            </a:extLst>
          </p:cNvPr>
          <p:cNvSpPr txBox="1"/>
          <p:nvPr/>
        </p:nvSpPr>
        <p:spPr>
          <a:xfrm>
            <a:off x="533400" y="5346752"/>
            <a:ext cx="49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omposite role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SAP_ESH_SEARCH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87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Quality and Search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b="1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3027483-7443-0672-65AC-80489BA01BF1}"/>
              </a:ext>
            </a:extLst>
          </p:cNvPr>
          <p:cNvSpPr txBox="1">
            <a:spLocks/>
          </p:cNvSpPr>
          <p:nvPr/>
        </p:nvSpPr>
        <p:spPr>
          <a:xfrm>
            <a:off x="393056" y="732311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SAP HANA Enterprise Search</a:t>
            </a:r>
            <a:endParaRPr lang="en-US" sz="19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5D9E5-CBB8-3F4D-F61D-AE26437DC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4" t="6435" r="3026" b="6800"/>
          <a:stretch/>
        </p:blipFill>
        <p:spPr>
          <a:xfrm>
            <a:off x="393056" y="1295399"/>
            <a:ext cx="9360544" cy="488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63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Quality and Search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b="1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DC2FC0E-A91B-04A8-E3F6-946B1227DA94}"/>
              </a:ext>
            </a:extLst>
          </p:cNvPr>
          <p:cNvSpPr txBox="1">
            <a:spLocks/>
          </p:cNvSpPr>
          <p:nvPr/>
        </p:nvSpPr>
        <p:spPr>
          <a:xfrm>
            <a:off x="761066" y="785232"/>
            <a:ext cx="7836544" cy="610584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Federated Master Data Governance </a:t>
            </a:r>
            <a:br>
              <a:rPr lang="en-US" sz="1950" dirty="0">
                <a:latin typeface="Arial"/>
                <a:cs typeface="Arial"/>
              </a:rPr>
            </a:br>
            <a:r>
              <a:rPr lang="en-US" sz="1950" dirty="0">
                <a:latin typeface="Arial"/>
                <a:cs typeface="Arial"/>
              </a:rPr>
              <a:t>(Example Create Customer)</a:t>
            </a:r>
            <a:endParaRPr lang="en-US" sz="19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8D4BC-867D-27EC-C116-94DFD291E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9" t="33482" r="72308" b="38298"/>
          <a:stretch/>
        </p:blipFill>
        <p:spPr>
          <a:xfrm>
            <a:off x="228600" y="1586927"/>
            <a:ext cx="9448800" cy="4305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EEFDDD-1133-6AD4-DFCF-7E675850181E}"/>
              </a:ext>
            </a:extLst>
          </p:cNvPr>
          <p:cNvSpPr txBox="1"/>
          <p:nvPr/>
        </p:nvSpPr>
        <p:spPr>
          <a:xfrm>
            <a:off x="393056" y="5791200"/>
            <a:ext cx="8204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With SAP HANA-based search for MDG, the federated search is not supported </a:t>
            </a:r>
          </a:p>
        </p:txBody>
      </p:sp>
    </p:spTree>
    <p:extLst>
      <p:ext uri="{BB962C8B-B14F-4D97-AF65-F5344CB8AC3E}">
        <p14:creationId xmlns:p14="http://schemas.microsoft.com/office/powerpoint/2010/main" val="59288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Quality and Search</a:t>
            </a:r>
            <a:endParaRPr lang="en-US" altLang="en-US" b="1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3E586A9-F9F8-121B-AB57-CE5553C9DB5A}"/>
              </a:ext>
            </a:extLst>
          </p:cNvPr>
          <p:cNvSpPr txBox="1">
            <a:spLocks/>
          </p:cNvSpPr>
          <p:nvPr/>
        </p:nvSpPr>
        <p:spPr>
          <a:xfrm>
            <a:off x="39305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>
                <a:latin typeface="Arial"/>
                <a:cs typeface="Arial"/>
              </a:rPr>
              <a:t>SAP HANA search View in SAP MDG</a:t>
            </a:r>
            <a:endParaRPr lang="en-US" sz="19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5EAE9-DA39-2C45-7AE2-1C05A8CB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258270"/>
            <a:ext cx="6915150" cy="482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Quality and Search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b="1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3027483-7443-0672-65AC-80489BA01BF1}"/>
              </a:ext>
            </a:extLst>
          </p:cNvPr>
          <p:cNvSpPr txBox="1">
            <a:spLocks/>
          </p:cNvSpPr>
          <p:nvPr/>
        </p:nvSpPr>
        <p:spPr>
          <a:xfrm>
            <a:off x="393056" y="732311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Configure web Dynpro component SE80</a:t>
            </a:r>
            <a:endParaRPr lang="en-US" sz="19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960C0-76BC-92FB-2AF9-DCFBA58B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145142"/>
            <a:ext cx="5943600" cy="508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5003939-D75A-4D80-9497-44F17EF8AA4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EDD6-9ACA-4925-9E7F-93BE3DF271A5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Quality and Search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b="1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DC2FC0E-A91B-04A8-E3F6-946B1227DA94}"/>
              </a:ext>
            </a:extLst>
          </p:cNvPr>
          <p:cNvSpPr txBox="1">
            <a:spLocks/>
          </p:cNvSpPr>
          <p:nvPr/>
        </p:nvSpPr>
        <p:spPr>
          <a:xfrm>
            <a:off x="761066" y="785232"/>
            <a:ext cx="7836544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>
            <a:lvl1pPr algn="ctr" defTabSz="45700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Duplicate Check Configurations</a:t>
            </a:r>
            <a:endParaRPr lang="en-US" sz="19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B6B930-CAB2-05DD-840B-54E5794F8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5" t="28853" r="70769" b="31276"/>
          <a:stretch/>
        </p:blipFill>
        <p:spPr>
          <a:xfrm>
            <a:off x="2286000" y="1157287"/>
            <a:ext cx="5715000" cy="54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522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287</Words>
  <Application>Microsoft Office PowerPoint</Application>
  <PresentationFormat>A4 Paper (210x297 mm)</PresentationFormat>
  <Paragraphs>69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Cooper Black</vt:lpstr>
      <vt:lpstr>Courier New</vt:lpstr>
      <vt:lpstr>Georgia</vt:lpstr>
      <vt:lpstr>1_Office Theme</vt:lpstr>
      <vt:lpstr>2_Office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2023-05-03T12:38:49Z</dcterms:modified>
  <cp:category>Training</cp:category>
</cp:coreProperties>
</file>